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8425" y="3162300"/>
            <a:ext cx="6915150" cy="533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1790700"/>
            <a:ext cx="11096625" cy="3276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95999" y="2564904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93437" y="2588053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07574" y="3247810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014976" y="3988590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954946" y="4000164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174601" y="4636772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430000" cy="4781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2564904"/>
            <a:ext cx="2088232" cy="15121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67608" y="2132856"/>
            <a:ext cx="93610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82" y="2564904"/>
            <a:ext cx="2088232" cy="15121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09866" y="2132856"/>
            <a:ext cx="93610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235778" y="2564904"/>
            <a:ext cx="2088232" cy="15121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891962" y="2132856"/>
            <a:ext cx="93610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129449" y="2564904"/>
            <a:ext cx="2088232" cy="15121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785633" y="2132856"/>
            <a:ext cx="93610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35576" y="4991802"/>
            <a:ext cx="5010393" cy="124550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1739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2162175"/>
            <a:ext cx="11410950" cy="2533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996952"/>
            <a:ext cx="42484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3540963"/>
            <a:ext cx="42484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4235444"/>
            <a:ext cx="42484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8397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2987" y="1928812"/>
            <a:ext cx="10106025" cy="3000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2780928"/>
            <a:ext cx="2247900" cy="19812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56782" y="2814651"/>
            <a:ext cx="2257425" cy="20002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681963" y="2861492"/>
            <a:ext cx="2466975" cy="2085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4286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2026-02-25T06:09:02Z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